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9" r:id="rId4"/>
    <p:sldId id="270" r:id="rId5"/>
    <p:sldId id="257" r:id="rId6"/>
    <p:sldId id="260" r:id="rId7"/>
    <p:sldId id="262" r:id="rId8"/>
    <p:sldId id="263" r:id="rId9"/>
    <p:sldId id="266" r:id="rId10"/>
    <p:sldId id="264" r:id="rId11"/>
    <p:sldId id="267" r:id="rId12"/>
    <p:sldId id="265" r:id="rId13"/>
    <p:sldId id="259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E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0" autoAdjust="0"/>
    <p:restoredTop sz="74898" autoAdjust="0"/>
  </p:normalViewPr>
  <p:slideViewPr>
    <p:cSldViewPr>
      <p:cViewPr varScale="1">
        <p:scale>
          <a:sx n="68" d="100"/>
          <a:sy n="68" d="100"/>
        </p:scale>
        <p:origin x="74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257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D2555-A332-416D-8BCF-6CD08F84D22E}" type="datetimeFigureOut">
              <a:rPr lang="en-GB" smtClean="0"/>
              <a:t>22/05/2018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F1525-EAA9-423F-85DD-8EF361C122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637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E80CC-CD0C-4BA3-AD7F-E94F152D2CC6}" type="datetimeFigureOut">
              <a:rPr lang="en-GB" smtClean="0"/>
              <a:t>22/05/2018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50672-1F6C-4C11-9351-2A9F3841C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320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50672-1F6C-4C11-9351-2A9F3841C45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601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50672-1F6C-4C11-9351-2A9F3841C45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209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50672-1F6C-4C11-9351-2A9F3841C45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27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50672-1F6C-4C11-9351-2A9F3841C45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716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50672-1F6C-4C11-9351-2A9F3841C45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749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8467-8ED1-4DEF-8BF1-2702C42FDE87}" type="datetimeFigureOut">
              <a:rPr lang="en-GB" smtClean="0"/>
              <a:pPr/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CD67D-DF3C-48EF-B8E0-87F69D5F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ecoworld.org.uk/activities/sort_it_out/index.html" TargetMode="Externa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ecoworld.org.uk/" TargetMode="Externa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4.png"/><Relationship Id="rId3" Type="http://schemas.openxmlformats.org/officeDocument/2006/relationships/slide" Target="slide8.xml"/><Relationship Id="rId7" Type="http://schemas.openxmlformats.org/officeDocument/2006/relationships/slide" Target="slide11.xml"/><Relationship Id="rId12" Type="http://schemas.openxmlformats.org/officeDocument/2006/relationships/slide" Target="slide9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3.png"/><Relationship Id="rId5" Type="http://schemas.openxmlformats.org/officeDocument/2006/relationships/slide" Target="slide10.xml"/><Relationship Id="rId15" Type="http://schemas.openxmlformats.org/officeDocument/2006/relationships/image" Target="../media/image16.png"/><Relationship Id="rId10" Type="http://schemas.openxmlformats.org/officeDocument/2006/relationships/slide" Target="slide12.xml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1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40376" y="852139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Look at all the rubbish from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Eco’s birthday party!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3933056"/>
            <a:ext cx="2097864" cy="20978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888" y="3933056"/>
            <a:ext cx="2097864" cy="20978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501" y="3933056"/>
            <a:ext cx="2097864" cy="209786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71" y="2708920"/>
            <a:ext cx="2279526" cy="3697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1784" y="2564904"/>
            <a:ext cx="3456384" cy="396273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889833" y="2657869"/>
            <a:ext cx="1980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Plastic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3552" y="332657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 cup is made from plastic.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It can be recycled and used again!</a:t>
            </a:r>
          </a:p>
        </p:txBody>
      </p:sp>
      <p:pic>
        <p:nvPicPr>
          <p:cNvPr id="9" name="Picture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498" y="4949815"/>
            <a:ext cx="1493396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1784" y="2564904"/>
            <a:ext cx="3456384" cy="3962733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063552" y="332657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 cutlery is made from plastic.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It can be recycled and used again!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89833" y="2670643"/>
            <a:ext cx="1980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Plastic</a:t>
            </a:r>
          </a:p>
        </p:txBody>
      </p:sp>
      <p:pic>
        <p:nvPicPr>
          <p:cNvPr id="9" name="Picture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498" y="4949815"/>
            <a:ext cx="1493396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1784" y="2564904"/>
            <a:ext cx="3456384" cy="396273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375921" y="2672406"/>
            <a:ext cx="1045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Tin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3552" y="332657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 food can is made from tin.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It can be recycled and used again!</a:t>
            </a:r>
          </a:p>
        </p:txBody>
      </p:sp>
      <p:pic>
        <p:nvPicPr>
          <p:cNvPr id="9" name="Picture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498" y="4949815"/>
            <a:ext cx="1493396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1504" y="1124744"/>
            <a:ext cx="88569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Think about the rubbish in your black bin.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Could you recycle it instead? 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304382" y="3284984"/>
            <a:ext cx="3114676" cy="3114676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86" y="3140968"/>
            <a:ext cx="3143322" cy="3241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1424" y="404664"/>
            <a:ext cx="10009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7780" cmpd="sng">
                  <a:noFill/>
                  <a:prstDash val="solid"/>
                  <a:miter lim="800000"/>
                </a:ln>
              </a:rPr>
              <a:t>Can you help Eco sort out his recycling?</a:t>
            </a:r>
            <a:endParaRPr lang="en-US" sz="400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25" y="1196752"/>
            <a:ext cx="8317815" cy="48299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3775536"/>
            <a:ext cx="2658905" cy="2741996"/>
          </a:xfrm>
          <a:prstGeom prst="rect">
            <a:avLst/>
          </a:prstGeom>
        </p:spPr>
      </p:pic>
      <p:sp>
        <p:nvSpPr>
          <p:cNvPr id="7" name="Rectangle 6">
            <a:hlinkClick r:id="rId5"/>
          </p:cNvPr>
          <p:cNvSpPr/>
          <p:nvPr/>
        </p:nvSpPr>
        <p:spPr>
          <a:xfrm>
            <a:off x="4151784" y="2218368"/>
            <a:ext cx="4176464" cy="128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55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3552" y="836712"/>
            <a:ext cx="79928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Let’s try to save our planet!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2" y="2109618"/>
            <a:ext cx="5711569" cy="4311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2204864"/>
            <a:ext cx="4680520" cy="391219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117058"/>
            <a:ext cx="1077652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7780" cmpd="sng">
                  <a:noFill/>
                  <a:prstDash val="solid"/>
                  <a:miter lim="800000"/>
                </a:ln>
              </a:rPr>
              <a:t>Learn more at </a:t>
            </a:r>
            <a:r>
              <a:rPr lang="en-US" sz="4000" dirty="0">
                <a:ln w="17780" cmpd="sng">
                  <a:noFill/>
                  <a:prstDash val="solid"/>
                  <a:miter lim="800000"/>
                </a:ln>
                <a:hlinkClick r:id="rId5"/>
              </a:rPr>
              <a:t>ecoworld.org.uk</a:t>
            </a:r>
            <a:endParaRPr lang="en-US" sz="4000" dirty="0">
              <a:ln w="17780" cmpd="sng">
                <a:noFill/>
                <a:prstDash val="solid"/>
                <a:miter lim="800000"/>
              </a:ln>
            </a:endParaRPr>
          </a:p>
          <a:p>
            <a:pPr algn="ctr"/>
            <a:r>
              <a:rPr lang="en-US" sz="4000" dirty="0" smtClean="0">
                <a:ln w="17780" cmpd="sng">
                  <a:noFill/>
                  <a:prstDash val="solid"/>
                  <a:miter lim="800000"/>
                </a:ln>
              </a:rPr>
              <a:t> </a:t>
            </a:r>
            <a:endParaRPr lang="en-US" sz="400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59496" y="90872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Throwing it all out won’t help our planet.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Can we </a:t>
            </a:r>
            <a:r>
              <a:rPr lang="en-US" sz="4000" b="1" dirty="0">
                <a:ln w="17780" cmpd="sng">
                  <a:noFill/>
                  <a:prstDash val="solid"/>
                  <a:miter lim="800000"/>
                </a:ln>
              </a:rPr>
              <a:t>recycle</a:t>
            </a:r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 some of it?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3933056"/>
            <a:ext cx="2097864" cy="20978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888" y="3933056"/>
            <a:ext cx="2097864" cy="209786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501" y="3933056"/>
            <a:ext cx="2097864" cy="20978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27" y="2880233"/>
            <a:ext cx="2395812" cy="3554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63552" y="891927"/>
            <a:ext cx="799288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Instead of putting it in the black bin, let’s put it in a recycling bin and it can be used to make something new.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00" y="3106766"/>
            <a:ext cx="3464188" cy="323012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88" y="2830919"/>
            <a:ext cx="2639886" cy="3505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63552" y="1124744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Let’s look at some of the rubbish inside the black bags.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3933056"/>
            <a:ext cx="2097864" cy="20978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888" y="3933056"/>
            <a:ext cx="2097864" cy="209786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501" y="3933056"/>
            <a:ext cx="2097864" cy="2097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69" y="2880234"/>
            <a:ext cx="2387771" cy="3542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2" name="Picture 12" descr="Pop Can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00888" y="-26052463"/>
            <a:ext cx="1628775" cy="2828925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063552" y="188640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These things are made from paper,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plastic and tin.</a:t>
            </a: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57533" y="3365028"/>
            <a:ext cx="2204926" cy="3224289"/>
          </a:xfrm>
          <a:prstGeom prst="rect">
            <a:avLst/>
          </a:prstGeom>
          <a:noFill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8245" y="1746966"/>
            <a:ext cx="1611979" cy="1618062"/>
          </a:xfrm>
          <a:prstGeom prst="rect">
            <a:avLst/>
          </a:prstGeom>
          <a:noFill/>
        </p:spPr>
      </p:pic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29458" y="3753598"/>
            <a:ext cx="1992714" cy="2653021"/>
          </a:xfrm>
          <a:prstGeom prst="rect">
            <a:avLst/>
          </a:prstGeom>
          <a:noFill/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4113" y="1782441"/>
            <a:ext cx="1721703" cy="1721703"/>
          </a:xfrm>
          <a:prstGeom prst="rect">
            <a:avLst/>
          </a:prstGeom>
          <a:noFill/>
        </p:spPr>
      </p:pic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3327" y="3566679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71664" y="548680"/>
            <a:ext cx="61926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We can Reduce, Reuse and Recycle them!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2924944"/>
            <a:ext cx="3352800" cy="3457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00" y="2132856"/>
            <a:ext cx="3464188" cy="32301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Picture 8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45764" y="3068981"/>
            <a:ext cx="2466810" cy="3494157"/>
          </a:xfrm>
          <a:prstGeom prst="rect">
            <a:avLst/>
          </a:prstGeom>
          <a:noFill/>
        </p:spPr>
      </p:pic>
      <p:pic>
        <p:nvPicPr>
          <p:cNvPr id="10244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5638" y="1268761"/>
            <a:ext cx="1958314" cy="1965704"/>
          </a:xfrm>
          <a:prstGeom prst="rect">
            <a:avLst/>
          </a:prstGeom>
          <a:noFill/>
        </p:spPr>
      </p:pic>
      <p:pic>
        <p:nvPicPr>
          <p:cNvPr id="10250" name="Picture 10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0155" y="3780313"/>
            <a:ext cx="2063476" cy="2747231"/>
          </a:xfrm>
          <a:prstGeom prst="rect">
            <a:avLst/>
          </a:prstGeom>
          <a:noFill/>
        </p:spPr>
      </p:pic>
      <p:pic>
        <p:nvPicPr>
          <p:cNvPr id="10252" name="Picture 12" descr="Pop Can Clip Art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1400888" y="-26052463"/>
            <a:ext cx="1628775" cy="2828925"/>
          </a:xfrm>
          <a:prstGeom prst="rect">
            <a:avLst/>
          </a:prstGeom>
          <a:noFill/>
        </p:spPr>
      </p:pic>
      <p:pic>
        <p:nvPicPr>
          <p:cNvPr id="10254" name="Picture 14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2005" y="1307078"/>
            <a:ext cx="2124236" cy="212423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839416" y="429570"/>
            <a:ext cx="106571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Click on the rubbish to see what we can recycle.</a:t>
            </a:r>
          </a:p>
        </p:txBody>
      </p:sp>
      <p:pic>
        <p:nvPicPr>
          <p:cNvPr id="10" name="Picture 16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7981" y="3365028"/>
            <a:ext cx="2593398" cy="2593398"/>
          </a:xfrm>
          <a:prstGeom prst="rect">
            <a:avLst/>
          </a:prstGeom>
          <a:noFill/>
        </p:spPr>
      </p:pic>
      <p:pic>
        <p:nvPicPr>
          <p:cNvPr id="11" name="Picture 10">
            <a:hlinkClick r:id="rId14" action="ppaction://hlinksldjump"/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60496" y="4949815"/>
            <a:ext cx="1388440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1784" y="2564904"/>
            <a:ext cx="3456384" cy="396273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087889" y="2643332"/>
            <a:ext cx="18096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Paper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3552" y="332657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 hat is made from paper.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It can be recycled and used again!</a:t>
            </a:r>
          </a:p>
        </p:txBody>
      </p:sp>
      <p:pic>
        <p:nvPicPr>
          <p:cNvPr id="9" name="Picture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498" y="4949815"/>
            <a:ext cx="1493396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3552" y="332657"/>
            <a:ext cx="79928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The plate is made from paper. </a:t>
            </a:r>
          </a:p>
          <a:p>
            <a:pPr algn="ctr"/>
            <a:r>
              <a:rPr lang="en-US" sz="4000" dirty="0">
                <a:ln w="17780" cmpd="sng">
                  <a:noFill/>
                  <a:prstDash val="solid"/>
                  <a:miter lim="800000"/>
                </a:ln>
              </a:rPr>
              <a:t>It can be recycled and used again!</a:t>
            </a:r>
          </a:p>
        </p:txBody>
      </p:sp>
      <p:pic>
        <p:nvPicPr>
          <p:cNvPr id="17" name="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1784" y="2564904"/>
            <a:ext cx="3456384" cy="3962733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5087889" y="2643332"/>
            <a:ext cx="18096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Paper</a:t>
            </a:r>
          </a:p>
        </p:txBody>
      </p:sp>
      <p:pic>
        <p:nvPicPr>
          <p:cNvPr id="9" name="Picture 8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498" y="4949815"/>
            <a:ext cx="1493396" cy="14080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218</Words>
  <Application>Microsoft Office PowerPoint</Application>
  <PresentationFormat>Widescreen</PresentationFormat>
  <Paragraphs>37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</dc:creator>
  <cp:lastModifiedBy>Julie Gray</cp:lastModifiedBy>
  <cp:revision>88</cp:revision>
  <dcterms:created xsi:type="dcterms:W3CDTF">2011-12-13T16:59:21Z</dcterms:created>
  <dcterms:modified xsi:type="dcterms:W3CDTF">2018-05-22T09:25:15Z</dcterms:modified>
</cp:coreProperties>
</file>